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2" r:id="rId8"/>
    <p:sldId id="313" r:id="rId9"/>
    <p:sldId id="31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Temperature and humidity sensor</a:t>
            </a:r>
            <a:endParaRPr lang="en-US" sz="23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Achiriloaei Ioana-Isabela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721B0D-DD85-4917-8EEC-3361EBCBE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2" r="-3" b="15797"/>
          <a:stretch/>
        </p:blipFill>
        <p:spPr>
          <a:xfrm>
            <a:off x="7613447" y="10"/>
            <a:ext cx="4578557" cy="2261469"/>
          </a:xfrm>
          <a:prstGeom prst="rect">
            <a:avLst/>
          </a:prstGeom>
        </p:spPr>
      </p:pic>
      <p:pic>
        <p:nvPicPr>
          <p:cNvPr id="7" name="Content Placeholder 6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9E0E2428-B86F-42DD-BE25-0C2D61C69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0" r="-2" b="29397"/>
          <a:stretch/>
        </p:blipFill>
        <p:spPr>
          <a:xfrm>
            <a:off x="7611898" y="2331119"/>
            <a:ext cx="4580098" cy="2214673"/>
          </a:xfrm>
          <a:prstGeom prst="rect">
            <a:avLst/>
          </a:prstGeom>
        </p:spPr>
      </p:pic>
      <p:pic>
        <p:nvPicPr>
          <p:cNvPr id="11" name="Picture 10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7D636B1D-AE6C-4AE8-82E6-35F43EB3CD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78" r="-2" b="25974"/>
          <a:stretch/>
        </p:blipFill>
        <p:spPr>
          <a:xfrm>
            <a:off x="7611903" y="4596520"/>
            <a:ext cx="4580097" cy="2261479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7628969-3C1F-42B5-93F8-9A1811136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40" y="2488136"/>
            <a:ext cx="5526156" cy="3551970"/>
          </a:xfrm>
        </p:spPr>
        <p:txBody>
          <a:bodyPr/>
          <a:lstStyle/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In this project </a:t>
            </a:r>
            <a:r>
              <a:rPr lang="en-US" sz="1800" i="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 wanted to see how to interface Arduino board with different sensors and for this we need these components: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▪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Arduino Uno R3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▪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DHT11 sensor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▪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Led RGB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▪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Resistors 220 Ω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▪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Breadboard and Jump Wires</a:t>
            </a:r>
            <a:endParaRPr lang="en-US" i="0" dirty="0"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B3E2-7219-4047-97B5-C43310C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9B61-A301-4EB0-99AA-89B39352D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27471"/>
            <a:ext cx="5234609" cy="3576982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My sensor has 3 pins and it's fitted on a board: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▪GND 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pin to the ground of board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▪DATA 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pin to Arduino pin number 7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▪VCC 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pin to 5 volt of board</a:t>
            </a:r>
          </a:p>
          <a:p>
            <a:r>
              <a:rPr 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RGB LED: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▪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cathode will be connected to the ground and the 3 anodes will be connected through 220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Ω</a:t>
            </a:r>
            <a:r>
              <a: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resistors to 3 digital pins on the Arduino Board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B7E06-5687-4DCB-8C1E-F0DB16E29E2A}"/>
              </a:ext>
            </a:extLst>
          </p:cNvPr>
          <p:cNvSpPr txBox="1"/>
          <p:nvPr/>
        </p:nvSpPr>
        <p:spPr>
          <a:xfrm>
            <a:off x="6901732" y="2539472"/>
            <a:ext cx="4717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 DHT11 sensor I will measure the temperature and humidity in a room and with the RGH led I will know if the temperature in is normal or too high.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When the led is red that means the temperature is over 25 </a:t>
            </a:r>
            <a:r>
              <a:rPr lang="en-US" sz="1800" baseline="30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when is green then it’s about normal temperature between 20</a:t>
            </a:r>
            <a:r>
              <a:rPr lang="en-US" sz="1800" baseline="30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baseline="30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25 </a:t>
            </a:r>
            <a:r>
              <a:rPr lang="en-US" sz="1800" baseline="30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and blue like under 20</a:t>
            </a:r>
            <a:r>
              <a:rPr lang="en-US" sz="1800" baseline="30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baseline="30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84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210423-WA0006">
            <a:hlinkClick r:id="" action="ppaction://media"/>
            <a:extLst>
              <a:ext uri="{FF2B5EF4-FFF2-40B4-BE49-F238E27FC236}">
                <a16:creationId xmlns:a16="http://schemas.microsoft.com/office/drawing/2014/main" id="{CC5E0A9F-15F1-460F-B909-B0CF434C2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518" y="280683"/>
            <a:ext cx="3855160" cy="5819555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A2CC8BA-66DF-4ED1-8B8B-33E78AE41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421" y="1233998"/>
            <a:ext cx="3412239" cy="413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B29633-523B-4C92-971A-7559B6873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659" y="1236673"/>
            <a:ext cx="3039820" cy="4137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A3276-E58A-447D-963C-483E14422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6662" y="1233998"/>
            <a:ext cx="2565981" cy="41398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268A38-AADF-431B-8264-4ED23EBE24A0}"/>
              </a:ext>
            </a:extLst>
          </p:cNvPr>
          <p:cNvSpPr/>
          <p:nvPr/>
        </p:nvSpPr>
        <p:spPr>
          <a:xfrm>
            <a:off x="4460421" y="1233998"/>
            <a:ext cx="2308238" cy="41371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6C136-F1E2-4AB9-8E2E-6DEE474734BB}"/>
              </a:ext>
            </a:extLst>
          </p:cNvPr>
          <p:cNvSpPr/>
          <p:nvPr/>
        </p:nvSpPr>
        <p:spPr>
          <a:xfrm>
            <a:off x="6768659" y="1233998"/>
            <a:ext cx="2208003" cy="4137183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4047B8-F020-415B-B7CC-577B5B15FA4F}"/>
              </a:ext>
            </a:extLst>
          </p:cNvPr>
          <p:cNvSpPr/>
          <p:nvPr/>
        </p:nvSpPr>
        <p:spPr>
          <a:xfrm>
            <a:off x="8976662" y="1233998"/>
            <a:ext cx="2565981" cy="413718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76580-060D-49EE-9D86-86D71A026D03}"/>
              </a:ext>
            </a:extLst>
          </p:cNvPr>
          <p:cNvSpPr txBox="1"/>
          <p:nvPr/>
        </p:nvSpPr>
        <p:spPr>
          <a:xfrm>
            <a:off x="1685987" y="6392651"/>
            <a:ext cx="95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3981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C025C3-019D-4DCB-ABAF-F1C5E9D84AAA}"/>
              </a:ext>
            </a:extLst>
          </p:cNvPr>
          <p:cNvSpPr txBox="1"/>
          <p:nvPr/>
        </p:nvSpPr>
        <p:spPr>
          <a:xfrm>
            <a:off x="516857" y="2449911"/>
            <a:ext cx="3905755" cy="38545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Because I wanted to use another sensor such as a soil moisture, I figured out that I should try to make an a</a:t>
            </a:r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utomated greenhouse and with the soil moisture I can turn on the pump and watering  for example a flower.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 had to supply the pump and I tried with a mini power supply module HW-131. Also I need to use a transistor in order to permit a low power source (the Arduino output pin) to drive a high power demand (the pump).</a:t>
            </a:r>
            <a:endPara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1500" dirty="0"/>
          </a:p>
        </p:txBody>
      </p:sp>
      <p:pic>
        <p:nvPicPr>
          <p:cNvPr id="3" name="Picture 2" descr="A group of pens and pencils on a table&#10;&#10;Description automatically generated with low confidence">
            <a:extLst>
              <a:ext uri="{FF2B5EF4-FFF2-40B4-BE49-F238E27FC236}">
                <a16:creationId xmlns:a16="http://schemas.microsoft.com/office/drawing/2014/main" id="{95B1A23E-6A66-4C94-B65B-3014D59D3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9" r="7805" b="1"/>
          <a:stretch/>
        </p:blipFill>
        <p:spPr>
          <a:xfrm>
            <a:off x="8929052" y="1233079"/>
            <a:ext cx="2972720" cy="5071403"/>
          </a:xfrm>
          <a:prstGeom prst="rect">
            <a:avLst/>
          </a:prstGeom>
        </p:spPr>
      </p:pic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804CEF7-1550-4ECD-8937-05D410E7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05" y="2353592"/>
            <a:ext cx="4163620" cy="31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01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EBBD-6C4B-4034-8B60-B7820B26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622" y="2588039"/>
            <a:ext cx="9782755" cy="168192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During the laboratory classes at the faculty I’m still working on a room thermostat, but because I feel like I miss this practical phase, I wanted to do something. The part with the first sensor it was succeed, but turning the pump on while the soil moisture sensor measurements the moisture did not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suceed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926815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{5A98F55E-6839-4091-B527-E6B9A124D2A2}tf11437505_win32</Template>
  <TotalTime>219</TotalTime>
  <Words>332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</vt:lpstr>
      <vt:lpstr>Georgia Pro Cond Light</vt:lpstr>
      <vt:lpstr>Speak Pro</vt:lpstr>
      <vt:lpstr>RetrospectVTI</vt:lpstr>
      <vt:lpstr>Temperature and humidity sensor</vt:lpstr>
      <vt:lpstr>Components</vt:lpstr>
      <vt:lpstr>Specifications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and humidity sensor</dc:title>
  <dc:creator>Isabela Achiriloaei</dc:creator>
  <cp:lastModifiedBy>Isabela Achiriloaei</cp:lastModifiedBy>
  <cp:revision>15</cp:revision>
  <dcterms:created xsi:type="dcterms:W3CDTF">2021-04-23T06:34:45Z</dcterms:created>
  <dcterms:modified xsi:type="dcterms:W3CDTF">2021-04-26T12:21:23Z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